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0" r:id="rId2"/>
    <p:sldId id="401" r:id="rId3"/>
    <p:sldId id="409" r:id="rId4"/>
    <p:sldId id="405" r:id="rId5"/>
    <p:sldId id="407" r:id="rId6"/>
    <p:sldId id="403" r:id="rId7"/>
    <p:sldId id="40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398" r:id="rId16"/>
    <p:sldId id="264" r:id="rId17"/>
    <p:sldId id="265" r:id="rId18"/>
    <p:sldId id="277" r:id="rId19"/>
    <p:sldId id="267" r:id="rId20"/>
    <p:sldId id="266" r:id="rId21"/>
    <p:sldId id="278" r:id="rId22"/>
    <p:sldId id="268" r:id="rId23"/>
    <p:sldId id="269" r:id="rId24"/>
    <p:sldId id="270" r:id="rId25"/>
    <p:sldId id="271" r:id="rId26"/>
    <p:sldId id="272" r:id="rId27"/>
    <p:sldId id="273" r:id="rId28"/>
    <p:sldId id="279" r:id="rId29"/>
    <p:sldId id="274" r:id="rId30"/>
    <p:sldId id="275" r:id="rId31"/>
    <p:sldId id="276" r:id="rId32"/>
    <p:sldId id="280" r:id="rId33"/>
    <p:sldId id="281" r:id="rId34"/>
    <p:sldId id="282" r:id="rId35"/>
    <p:sldId id="291" r:id="rId36"/>
    <p:sldId id="283" r:id="rId37"/>
    <p:sldId id="284" r:id="rId38"/>
    <p:sldId id="286" r:id="rId39"/>
    <p:sldId id="285" r:id="rId40"/>
    <p:sldId id="287" r:id="rId41"/>
    <p:sldId id="302" r:id="rId42"/>
    <p:sldId id="289" r:id="rId43"/>
    <p:sldId id="288" r:id="rId44"/>
    <p:sldId id="290" r:id="rId45"/>
    <p:sldId id="292" r:id="rId46"/>
    <p:sldId id="293" r:id="rId47"/>
    <p:sldId id="294" r:id="rId48"/>
    <p:sldId id="295" r:id="rId49"/>
    <p:sldId id="296" r:id="rId50"/>
    <p:sldId id="297" r:id="rId51"/>
    <p:sldId id="323" r:id="rId52"/>
    <p:sldId id="298" r:id="rId53"/>
    <p:sldId id="299" r:id="rId54"/>
    <p:sldId id="300" r:id="rId55"/>
    <p:sldId id="301" r:id="rId56"/>
    <p:sldId id="324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5" r:id="rId69"/>
    <p:sldId id="316" r:id="rId70"/>
    <p:sldId id="317" r:id="rId71"/>
    <p:sldId id="318" r:id="rId72"/>
    <p:sldId id="351" r:id="rId73"/>
    <p:sldId id="350" r:id="rId74"/>
    <p:sldId id="319" r:id="rId75"/>
    <p:sldId id="320" r:id="rId76"/>
    <p:sldId id="321" r:id="rId77"/>
    <p:sldId id="322" r:id="rId78"/>
    <p:sldId id="325" r:id="rId79"/>
    <p:sldId id="326" r:id="rId80"/>
    <p:sldId id="327" r:id="rId81"/>
    <p:sldId id="328" r:id="rId82"/>
    <p:sldId id="352" r:id="rId83"/>
    <p:sldId id="329" r:id="rId84"/>
    <p:sldId id="330" r:id="rId85"/>
    <p:sldId id="331" r:id="rId86"/>
    <p:sldId id="332" r:id="rId87"/>
    <p:sldId id="353" r:id="rId88"/>
    <p:sldId id="333" r:id="rId89"/>
    <p:sldId id="334" r:id="rId90"/>
    <p:sldId id="356" r:id="rId91"/>
    <p:sldId id="335" r:id="rId92"/>
    <p:sldId id="336" r:id="rId93"/>
    <p:sldId id="337" r:id="rId94"/>
    <p:sldId id="338" r:id="rId95"/>
    <p:sldId id="342" r:id="rId96"/>
    <p:sldId id="339" r:id="rId97"/>
    <p:sldId id="340" r:id="rId98"/>
    <p:sldId id="399" r:id="rId99"/>
    <p:sldId id="354" r:id="rId100"/>
    <p:sldId id="343" r:id="rId101"/>
    <p:sldId id="344" r:id="rId102"/>
    <p:sldId id="346" r:id="rId103"/>
    <p:sldId id="406" r:id="rId104"/>
    <p:sldId id="365" r:id="rId105"/>
    <p:sldId id="345" r:id="rId106"/>
    <p:sldId id="347" r:id="rId107"/>
    <p:sldId id="348" r:id="rId108"/>
    <p:sldId id="349" r:id="rId109"/>
    <p:sldId id="355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7" r:id="rId118"/>
    <p:sldId id="366" r:id="rId119"/>
    <p:sldId id="368" r:id="rId120"/>
    <p:sldId id="369" r:id="rId121"/>
    <p:sldId id="395" r:id="rId122"/>
    <p:sldId id="370" r:id="rId123"/>
    <p:sldId id="371" r:id="rId124"/>
    <p:sldId id="372" r:id="rId125"/>
    <p:sldId id="373" r:id="rId126"/>
    <p:sldId id="397" r:id="rId127"/>
    <p:sldId id="396" r:id="rId128"/>
    <p:sldId id="374" r:id="rId129"/>
    <p:sldId id="375" r:id="rId130"/>
    <p:sldId id="376" r:id="rId131"/>
    <p:sldId id="377" r:id="rId132"/>
    <p:sldId id="378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94" autoAdjust="0"/>
    <p:restoredTop sz="94660"/>
  </p:normalViewPr>
  <p:slideViewPr>
    <p:cSldViewPr snapToGrid="0">
      <p:cViewPr>
        <p:scale>
          <a:sx n="73" d="100"/>
          <a:sy n="73" d="100"/>
        </p:scale>
        <p:origin x="-12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0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5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7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0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0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2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7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5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8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0D8B1-69D3-44EC-AD23-3C2A28FFA6F6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15327-A2BA-4476-ACCF-E63B5B22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2796086"/>
          </a:xfrm>
        </p:spPr>
        <p:txBody>
          <a:bodyPr anchor="t"/>
          <a:lstStyle/>
          <a:p>
            <a:pPr algn="ctr"/>
            <a:r>
              <a:rPr lang="en-US" dirty="0"/>
              <a:t>“Jesse S. Wooley’s Florida Photographs”</a:t>
            </a:r>
            <a:br>
              <a:rPr lang="en-US" dirty="0"/>
            </a:br>
            <a:r>
              <a:rPr lang="en-US" dirty="0"/>
              <a:t>at the</a:t>
            </a:r>
            <a:br>
              <a:rPr lang="en-US" dirty="0"/>
            </a:br>
            <a:r>
              <a:rPr lang="en-US" dirty="0"/>
              <a:t>University of Miami Richter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4075611"/>
            <a:ext cx="10515600" cy="2101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Society of Florida Archivist 2015 Annual Meeting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Miami, Florida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590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700"/>
            <a:ext cx="10515600" cy="811368"/>
          </a:xfrm>
        </p:spPr>
        <p:txBody>
          <a:bodyPr vert="horz" lIns="51435" tIns="457200" rIns="51435" bIns="25718" rtlCol="0" anchor="t" anchorCtr="1">
            <a:normAutofit/>
          </a:bodyPr>
          <a:lstStyle/>
          <a:p>
            <a:pPr algn="ctr">
              <a:lnSpc>
                <a:spcPct val="0"/>
              </a:lnSpc>
            </a:pPr>
            <a:r>
              <a:rPr lang="en-US" sz="3600" dirty="0"/>
              <a:t>Welcome to Florida - 1929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9" y="1081824"/>
            <a:ext cx="8648861" cy="5525037"/>
          </a:xfrm>
        </p:spPr>
      </p:pic>
    </p:spTree>
    <p:extLst>
      <p:ext uri="{BB962C8B-B14F-4D97-AF65-F5344CB8AC3E}">
        <p14:creationId xmlns:p14="http://schemas.microsoft.com/office/powerpoint/2010/main" val="30966295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71247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Palm Garden – 1933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21" y="953037"/>
            <a:ext cx="3270161" cy="5550794"/>
          </a:xfrm>
        </p:spPr>
      </p:pic>
    </p:spTree>
    <p:extLst>
      <p:ext uri="{BB962C8B-B14F-4D97-AF65-F5344CB8AC3E}">
        <p14:creationId xmlns:p14="http://schemas.microsoft.com/office/powerpoint/2010/main" val="9186034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94852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Roberts Grove – 1933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85" y="1313646"/>
            <a:ext cx="8234434" cy="5225699"/>
          </a:xfrm>
        </p:spPr>
      </p:pic>
    </p:spTree>
    <p:extLst>
      <p:ext uri="{BB962C8B-B14F-4D97-AF65-F5344CB8AC3E}">
        <p14:creationId xmlns:p14="http://schemas.microsoft.com/office/powerpoint/2010/main" val="33848102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84126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Hialeah Park - 1929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04" y="1249252"/>
            <a:ext cx="8823796" cy="5276239"/>
          </a:xfrm>
        </p:spPr>
      </p:pic>
    </p:spTree>
    <p:extLst>
      <p:ext uri="{BB962C8B-B14F-4D97-AF65-F5344CB8AC3E}">
        <p14:creationId xmlns:p14="http://schemas.microsoft.com/office/powerpoint/2010/main" val="14113805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75" y="548637"/>
            <a:ext cx="8706949" cy="58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054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55337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Boxing in Miami – 1927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55" y="1120462"/>
            <a:ext cx="8822693" cy="5405029"/>
          </a:xfrm>
        </p:spPr>
      </p:pic>
    </p:spTree>
    <p:extLst>
      <p:ext uri="{BB962C8B-B14F-4D97-AF65-F5344CB8AC3E}">
        <p14:creationId xmlns:p14="http://schemas.microsoft.com/office/powerpoint/2010/main" val="28815505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97005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Venetian Pool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20" y="1043189"/>
            <a:ext cx="3425363" cy="5447763"/>
          </a:xfrm>
        </p:spPr>
      </p:pic>
    </p:spTree>
    <p:extLst>
      <p:ext uri="{BB962C8B-B14F-4D97-AF65-F5344CB8AC3E}">
        <p14:creationId xmlns:p14="http://schemas.microsoft.com/office/powerpoint/2010/main" val="25423049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Father and Child - 1929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25" y="991674"/>
            <a:ext cx="3665354" cy="5512157"/>
          </a:xfrm>
        </p:spPr>
      </p:pic>
    </p:spTree>
    <p:extLst>
      <p:ext uri="{BB962C8B-B14F-4D97-AF65-F5344CB8AC3E}">
        <p14:creationId xmlns:p14="http://schemas.microsoft.com/office/powerpoint/2010/main" val="37409458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19731"/>
          </a:xfrm>
        </p:spPr>
        <p:txBody>
          <a:bodyPr anchor="t">
            <a:noAutofit/>
          </a:bodyPr>
          <a:lstStyle/>
          <a:p>
            <a:pPr algn="ctr"/>
            <a:r>
              <a:rPr lang="en-US" dirty="0"/>
              <a:t>Mother and Children – 1929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60" y="1184856"/>
            <a:ext cx="8348883" cy="5312926"/>
          </a:xfrm>
        </p:spPr>
      </p:pic>
    </p:spTree>
    <p:extLst>
      <p:ext uri="{BB962C8B-B14F-4D97-AF65-F5344CB8AC3E}">
        <p14:creationId xmlns:p14="http://schemas.microsoft.com/office/powerpoint/2010/main" val="38750132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19731"/>
          </a:xfrm>
        </p:spPr>
        <p:txBody>
          <a:bodyPr anchor="t">
            <a:noAutofit/>
          </a:bodyPr>
          <a:lstStyle/>
          <a:p>
            <a:pPr algn="ctr"/>
            <a:r>
              <a:rPr lang="en-US" dirty="0"/>
              <a:t>Alligator Wrestler – 1929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04" y="1184856"/>
            <a:ext cx="8398298" cy="5326780"/>
          </a:xfrm>
        </p:spPr>
      </p:pic>
    </p:spTree>
    <p:extLst>
      <p:ext uri="{BB962C8B-B14F-4D97-AF65-F5344CB8AC3E}">
        <p14:creationId xmlns:p14="http://schemas.microsoft.com/office/powerpoint/2010/main" val="35345572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smtClean="0"/>
              <a:t>“Caribbean </a:t>
            </a:r>
            <a:r>
              <a:rPr lang="en-US" sz="3600" dirty="0"/>
              <a:t>Clipper" – 1931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93" y="1146220"/>
            <a:ext cx="8312818" cy="5365416"/>
          </a:xfrm>
        </p:spPr>
      </p:pic>
    </p:spTree>
    <p:extLst>
      <p:ext uri="{BB962C8B-B14F-4D97-AF65-F5344CB8AC3E}">
        <p14:creationId xmlns:p14="http://schemas.microsoft.com/office/powerpoint/2010/main" val="219942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700"/>
            <a:ext cx="10515600" cy="88864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Med Fly Inspection - 1929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65" y="1133341"/>
            <a:ext cx="8581669" cy="5486400"/>
          </a:xfrm>
        </p:spPr>
      </p:pic>
    </p:spTree>
    <p:extLst>
      <p:ext uri="{BB962C8B-B14F-4D97-AF65-F5344CB8AC3E}">
        <p14:creationId xmlns:p14="http://schemas.microsoft.com/office/powerpoint/2010/main" val="306255111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Palm Fete Parade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87" y="1146220"/>
            <a:ext cx="8962430" cy="5365416"/>
          </a:xfrm>
        </p:spPr>
      </p:pic>
    </p:spTree>
    <p:extLst>
      <p:ext uri="{BB962C8B-B14F-4D97-AF65-F5344CB8AC3E}">
        <p14:creationId xmlns:p14="http://schemas.microsoft.com/office/powerpoint/2010/main" val="17838652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"City of New York" – 1931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4" y="1004554"/>
            <a:ext cx="3470076" cy="5527806"/>
          </a:xfrm>
        </p:spPr>
      </p:pic>
    </p:spTree>
    <p:extLst>
      <p:ext uri="{BB962C8B-B14F-4D97-AF65-F5344CB8AC3E}">
        <p14:creationId xmlns:p14="http://schemas.microsoft.com/office/powerpoint/2010/main" val="30071796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"Seth Parker" - 1934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23" y="1171978"/>
            <a:ext cx="9074557" cy="5367367"/>
          </a:xfrm>
        </p:spPr>
      </p:pic>
    </p:spTree>
    <p:extLst>
      <p:ext uri="{BB962C8B-B14F-4D97-AF65-F5344CB8AC3E}">
        <p14:creationId xmlns:p14="http://schemas.microsoft.com/office/powerpoint/2010/main" val="32058012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58368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Gunboat "Cuba" – 1934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18" y="1223494"/>
            <a:ext cx="8259168" cy="5288142"/>
          </a:xfrm>
        </p:spPr>
      </p:pic>
    </p:spTree>
    <p:extLst>
      <p:ext uri="{BB962C8B-B14F-4D97-AF65-F5344CB8AC3E}">
        <p14:creationId xmlns:p14="http://schemas.microsoft.com/office/powerpoint/2010/main" val="19117660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Miami Skyline – 1934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49" y="1171978"/>
            <a:ext cx="8408506" cy="5353513"/>
          </a:xfrm>
        </p:spPr>
      </p:pic>
    </p:spTree>
    <p:extLst>
      <p:ext uri="{BB962C8B-B14F-4D97-AF65-F5344CB8AC3E}">
        <p14:creationId xmlns:p14="http://schemas.microsoft.com/office/powerpoint/2010/main" val="32325419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45489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 smtClean="0"/>
              <a:t>Mr. Miami Beach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24" y="1824568"/>
            <a:ext cx="4911298" cy="377939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1" y="1867989"/>
            <a:ext cx="5598523" cy="37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66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Hotel Flamingo – 1923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00" y="1171978"/>
            <a:ext cx="8337203" cy="5311949"/>
          </a:xfrm>
        </p:spPr>
      </p:pic>
    </p:spTree>
    <p:extLst>
      <p:ext uri="{BB962C8B-B14F-4D97-AF65-F5344CB8AC3E}">
        <p14:creationId xmlns:p14="http://schemas.microsoft.com/office/powerpoint/2010/main" val="26717081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19731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Calisthenics at the Beach – 1924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03" y="1184856"/>
            <a:ext cx="9107998" cy="5326780"/>
          </a:xfrm>
        </p:spPr>
      </p:pic>
    </p:spTree>
    <p:extLst>
      <p:ext uri="{BB962C8B-B14F-4D97-AF65-F5344CB8AC3E}">
        <p14:creationId xmlns:p14="http://schemas.microsoft.com/office/powerpoint/2010/main" val="9967938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6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Miami Beach – 1933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1" y="1133342"/>
            <a:ext cx="9021582" cy="5364440"/>
          </a:xfrm>
        </p:spPr>
      </p:pic>
    </p:spTree>
    <p:extLst>
      <p:ext uri="{BB962C8B-B14F-4D97-AF65-F5344CB8AC3E}">
        <p14:creationId xmlns:p14="http://schemas.microsoft.com/office/powerpoint/2010/main" val="33841714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err="1"/>
              <a:t>Roney</a:t>
            </a:r>
            <a:r>
              <a:rPr lang="en-US" sz="3600" dirty="0"/>
              <a:t> Plaza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23" y="1146220"/>
            <a:ext cx="8483157" cy="5365416"/>
          </a:xfrm>
        </p:spPr>
      </p:pic>
    </p:spTree>
    <p:extLst>
      <p:ext uri="{BB962C8B-B14F-4D97-AF65-F5344CB8AC3E}">
        <p14:creationId xmlns:p14="http://schemas.microsoft.com/office/powerpoint/2010/main" val="1444810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7578"/>
            <a:ext cx="10515600" cy="1004552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The Adventure </a:t>
            </a:r>
            <a:r>
              <a:rPr lang="en-US" sz="3600" dirty="0" smtClean="0"/>
              <a:t>Begins -1923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67" y="1120462"/>
            <a:ext cx="9597265" cy="5534151"/>
          </a:xfrm>
        </p:spPr>
      </p:pic>
    </p:spTree>
    <p:extLst>
      <p:ext uri="{BB962C8B-B14F-4D97-AF65-F5344CB8AC3E}">
        <p14:creationId xmlns:p14="http://schemas.microsoft.com/office/powerpoint/2010/main" val="14794553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1670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Easter Sunday – 1934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89" y="1081826"/>
            <a:ext cx="9182625" cy="5443665"/>
          </a:xfrm>
        </p:spPr>
      </p:pic>
    </p:spTree>
    <p:extLst>
      <p:ext uri="{BB962C8B-B14F-4D97-AF65-F5344CB8AC3E}">
        <p14:creationId xmlns:p14="http://schemas.microsoft.com/office/powerpoint/2010/main" val="28206214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3975055"/>
          </a:xfrm>
        </p:spPr>
        <p:txBody>
          <a:bodyPr/>
          <a:lstStyle/>
          <a:p>
            <a:pPr algn="ctr"/>
            <a:r>
              <a:rPr lang="en-US" dirty="0" smtClean="0"/>
              <a:t>Fishing</a:t>
            </a:r>
            <a:br>
              <a:rPr lang="en-US" dirty="0" smtClean="0"/>
            </a:br>
            <a:r>
              <a:rPr lang="en-US" dirty="0" smtClean="0"/>
              <a:t>Early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861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1670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Hammerhead Shark – 1923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62" y="949862"/>
            <a:ext cx="3383080" cy="5541090"/>
          </a:xfrm>
        </p:spPr>
      </p:pic>
    </p:spTree>
    <p:extLst>
      <p:ext uri="{BB962C8B-B14F-4D97-AF65-F5344CB8AC3E}">
        <p14:creationId xmlns:p14="http://schemas.microsoft.com/office/powerpoint/2010/main" val="13335648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Sailfish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60" y="1159100"/>
            <a:ext cx="8431683" cy="5352536"/>
          </a:xfrm>
        </p:spPr>
      </p:pic>
    </p:spTree>
    <p:extLst>
      <p:ext uri="{BB962C8B-B14F-4D97-AF65-F5344CB8AC3E}">
        <p14:creationId xmlns:p14="http://schemas.microsoft.com/office/powerpoint/2010/main" val="357707948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Giant Manta Ray –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95" y="1171978"/>
            <a:ext cx="8991013" cy="5339658"/>
          </a:xfrm>
        </p:spPr>
      </p:pic>
    </p:spTree>
    <p:extLst>
      <p:ext uri="{BB962C8B-B14F-4D97-AF65-F5344CB8AC3E}">
        <p14:creationId xmlns:p14="http://schemas.microsoft.com/office/powerpoint/2010/main" val="10305005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55337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Caught on the “Pal”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79" y="954207"/>
            <a:ext cx="8510446" cy="5377320"/>
          </a:xfrm>
        </p:spPr>
      </p:pic>
    </p:spTree>
    <p:extLst>
      <p:ext uri="{BB962C8B-B14F-4D97-AF65-F5344CB8AC3E}">
        <p14:creationId xmlns:p14="http://schemas.microsoft.com/office/powerpoint/2010/main" val="10452028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29579"/>
          </a:xfrm>
        </p:spPr>
        <p:txBody>
          <a:bodyPr anchor="t"/>
          <a:lstStyle/>
          <a:p>
            <a:pPr algn="ctr"/>
            <a:r>
              <a:rPr lang="en-US" sz="3600" dirty="0"/>
              <a:t>Fishing</a:t>
            </a:r>
            <a:r>
              <a:rPr lang="en-US" dirty="0"/>
              <a:t> </a:t>
            </a:r>
            <a:r>
              <a:rPr lang="en-US" sz="3600" dirty="0" smtClean="0"/>
              <a:t>Today - 2015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22" y="1094704"/>
            <a:ext cx="5500759" cy="5500759"/>
          </a:xfrm>
        </p:spPr>
      </p:pic>
    </p:spTree>
    <p:extLst>
      <p:ext uri="{BB962C8B-B14F-4D97-AF65-F5344CB8AC3E}">
        <p14:creationId xmlns:p14="http://schemas.microsoft.com/office/powerpoint/2010/main" val="14968275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394929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/>
              <a:t>The Keys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722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Overseas Railroad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22" y="1159100"/>
            <a:ext cx="9107360" cy="5352536"/>
          </a:xfrm>
        </p:spPr>
      </p:pic>
    </p:spTree>
    <p:extLst>
      <p:ext uri="{BB962C8B-B14F-4D97-AF65-F5344CB8AC3E}">
        <p14:creationId xmlns:p14="http://schemas.microsoft.com/office/powerpoint/2010/main" val="232388633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7 Mile Bridge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56" y="1171978"/>
            <a:ext cx="8682491" cy="5339658"/>
          </a:xfrm>
        </p:spPr>
      </p:pic>
    </p:spTree>
    <p:extLst>
      <p:ext uri="{BB962C8B-B14F-4D97-AF65-F5344CB8AC3E}">
        <p14:creationId xmlns:p14="http://schemas.microsoft.com/office/powerpoint/2010/main" val="125968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54" y="231820"/>
            <a:ext cx="10593946" cy="4069724"/>
          </a:xfrm>
        </p:spPr>
        <p:txBody>
          <a:bodyPr/>
          <a:lstStyle/>
          <a:p>
            <a:pPr algn="ctr"/>
            <a:r>
              <a:rPr lang="en-US" dirty="0" smtClean="0"/>
              <a:t>Jacksonville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0723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993411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In the Keys – </a:t>
            </a:r>
            <a:r>
              <a:rPr lang="en-US" sz="3600" dirty="0" smtClean="0"/>
              <a:t>1930</a:t>
            </a:r>
            <a:br>
              <a:rPr lang="en-US" sz="3600" dirty="0" smtClean="0"/>
            </a:br>
            <a:r>
              <a:rPr lang="en-US" sz="3200" dirty="0" smtClean="0"/>
              <a:t>with </a:t>
            </a:r>
            <a:r>
              <a:rPr lang="en-US" sz="3200" dirty="0"/>
              <a:t>Nellie Cross </a:t>
            </a:r>
            <a:r>
              <a:rPr lang="en-US" sz="3200" dirty="0" smtClean="0"/>
              <a:t>and </a:t>
            </a:r>
            <a:r>
              <a:rPr lang="en-US" sz="3200" dirty="0"/>
              <a:t>Mr. and Mrs. Bosworth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12" y="1398239"/>
            <a:ext cx="8621944" cy="5141106"/>
          </a:xfrm>
        </p:spPr>
      </p:pic>
    </p:spTree>
    <p:extLst>
      <p:ext uri="{BB962C8B-B14F-4D97-AF65-F5344CB8AC3E}">
        <p14:creationId xmlns:p14="http://schemas.microsoft.com/office/powerpoint/2010/main" val="422839386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Key West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83" y="1268960"/>
            <a:ext cx="8639637" cy="5325804"/>
          </a:xfrm>
        </p:spPr>
      </p:pic>
    </p:spTree>
    <p:extLst>
      <p:ext uri="{BB962C8B-B14F-4D97-AF65-F5344CB8AC3E}">
        <p14:creationId xmlns:p14="http://schemas.microsoft.com/office/powerpoint/2010/main" val="425754464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29579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Southern Most Point – 1932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45" y="1094704"/>
            <a:ext cx="8845713" cy="5430787"/>
          </a:xfrm>
        </p:spPr>
      </p:pic>
    </p:spTree>
    <p:extLst>
      <p:ext uri="{BB962C8B-B14F-4D97-AF65-F5344CB8AC3E}">
        <p14:creationId xmlns:p14="http://schemas.microsoft.com/office/powerpoint/2010/main" val="3390450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668"/>
            <a:ext cx="10515600" cy="824248"/>
          </a:xfrm>
        </p:spPr>
        <p:txBody>
          <a:bodyPr anchor="t"/>
          <a:lstStyle/>
          <a:p>
            <a:pPr algn="ctr"/>
            <a:r>
              <a:rPr lang="en-US" dirty="0" smtClean="0"/>
              <a:t>Jacksonville Skyline - 1929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13" y="1159099"/>
            <a:ext cx="9598774" cy="5491606"/>
          </a:xfrm>
        </p:spPr>
      </p:pic>
    </p:spTree>
    <p:extLst>
      <p:ext uri="{BB962C8B-B14F-4D97-AF65-F5344CB8AC3E}">
        <p14:creationId xmlns:p14="http://schemas.microsoft.com/office/powerpoint/2010/main" val="3415421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Busy City Street – 1926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46" y="965915"/>
            <a:ext cx="3384316" cy="5606041"/>
          </a:xfrm>
        </p:spPr>
      </p:pic>
    </p:spTree>
    <p:extLst>
      <p:ext uri="{BB962C8B-B14F-4D97-AF65-F5344CB8AC3E}">
        <p14:creationId xmlns:p14="http://schemas.microsoft.com/office/powerpoint/2010/main" val="4058524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700"/>
            <a:ext cx="10515600" cy="682579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Hotel Royal </a:t>
            </a:r>
            <a:r>
              <a:rPr lang="en-US" sz="3600" dirty="0" smtClean="0"/>
              <a:t>Palms - 1929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00" y="1107583"/>
            <a:ext cx="9196600" cy="5409126"/>
          </a:xfrm>
        </p:spPr>
      </p:pic>
    </p:spTree>
    <p:extLst>
      <p:ext uri="{BB962C8B-B14F-4D97-AF65-F5344CB8AC3E}">
        <p14:creationId xmlns:p14="http://schemas.microsoft.com/office/powerpoint/2010/main" val="2704896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69" y="231823"/>
            <a:ext cx="10542431" cy="914398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 smtClean="0"/>
              <a:t>Drive Along the St. Johns - 1926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97" y="1146221"/>
            <a:ext cx="8976574" cy="5449048"/>
          </a:xfrm>
        </p:spPr>
      </p:pic>
    </p:spTree>
    <p:extLst>
      <p:ext uri="{BB962C8B-B14F-4D97-AF65-F5344CB8AC3E}">
        <p14:creationId xmlns:p14="http://schemas.microsoft.com/office/powerpoint/2010/main" val="54669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520" y="365125"/>
            <a:ext cx="10452281" cy="3962176"/>
          </a:xfrm>
        </p:spPr>
        <p:txBody>
          <a:bodyPr/>
          <a:lstStyle/>
          <a:p>
            <a:pPr algn="ctr"/>
            <a:r>
              <a:rPr lang="en-US" dirty="0" smtClean="0"/>
              <a:t>St. Augustine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69" y="365125"/>
            <a:ext cx="10542433" cy="897005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 smtClean="0"/>
              <a:t>Juan Ponce de Leon - 1930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31" y="1146220"/>
            <a:ext cx="8682108" cy="5318974"/>
          </a:xfrm>
        </p:spPr>
      </p:pic>
    </p:spTree>
    <p:extLst>
      <p:ext uri="{BB962C8B-B14F-4D97-AF65-F5344CB8AC3E}">
        <p14:creationId xmlns:p14="http://schemas.microsoft.com/office/powerpoint/2010/main" val="216324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124041"/>
          </a:xfrm>
        </p:spPr>
        <p:txBody>
          <a:bodyPr/>
          <a:lstStyle/>
          <a:p>
            <a:r>
              <a:rPr lang="en-US" dirty="0" smtClean="0"/>
              <a:t>Jesse Sumner Wooly (1867 – 1943)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567543"/>
            <a:ext cx="10515600" cy="4609420"/>
          </a:xfrm>
        </p:spPr>
        <p:txBody>
          <a:bodyPr/>
          <a:lstStyle/>
          <a:p>
            <a:r>
              <a:rPr lang="en-US" dirty="0" smtClean="0"/>
              <a:t>From Ballston Spa, NY</a:t>
            </a:r>
          </a:p>
          <a:p>
            <a:r>
              <a:rPr lang="en-US" dirty="0" smtClean="0"/>
              <a:t>Left school at 13 to become a photographer’s apprentice</a:t>
            </a:r>
          </a:p>
          <a:p>
            <a:r>
              <a:rPr lang="en-US" dirty="0" smtClean="0"/>
              <a:t>He bought out his employer, T.J. </a:t>
            </a:r>
            <a:r>
              <a:rPr lang="en-US" dirty="0" smtClean="0"/>
              <a:t>Arnold, </a:t>
            </a:r>
            <a:r>
              <a:rPr lang="en-US" dirty="0" smtClean="0"/>
              <a:t>in 1887 </a:t>
            </a:r>
          </a:p>
          <a:p>
            <a:r>
              <a:rPr lang="en-US" dirty="0" smtClean="0"/>
              <a:t>He joined Seneca Ray Stoddard 1893 in a trek </a:t>
            </a:r>
            <a:r>
              <a:rPr lang="en-US" dirty="0" smtClean="0"/>
              <a:t>through th</a:t>
            </a:r>
            <a:r>
              <a:rPr lang="en-US" dirty="0" smtClean="0"/>
              <a:t>e Adirondacks </a:t>
            </a:r>
            <a:r>
              <a:rPr lang="en-US" dirty="0" smtClean="0"/>
              <a:t>to </a:t>
            </a:r>
            <a:r>
              <a:rPr lang="en-US" dirty="0" smtClean="0"/>
              <a:t>photograph </a:t>
            </a:r>
          </a:p>
          <a:p>
            <a:r>
              <a:rPr lang="en-US" dirty="0" smtClean="0"/>
              <a:t>His first trip to Florida was in 1896</a:t>
            </a:r>
          </a:p>
          <a:p>
            <a:r>
              <a:rPr lang="en-US" dirty="0" smtClean="0"/>
              <a:t>He began traveling to Florida by car in 1923</a:t>
            </a:r>
          </a:p>
          <a:p>
            <a:r>
              <a:rPr lang="en-US" dirty="0" smtClean="0"/>
              <a:t>He and his wife, Susy, had two children; a daughter and a 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7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32609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 smtClean="0"/>
              <a:t>Fountain of Youth - 1923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06" y="1197734"/>
            <a:ext cx="9529192" cy="5203066"/>
          </a:xfrm>
        </p:spPr>
      </p:pic>
    </p:spTree>
    <p:extLst>
      <p:ext uri="{BB962C8B-B14F-4D97-AF65-F5344CB8AC3E}">
        <p14:creationId xmlns:p14="http://schemas.microsoft.com/office/powerpoint/2010/main" val="10275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Garnet Orange Grove- 1923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16" y="1120463"/>
            <a:ext cx="8062172" cy="5357614"/>
          </a:xfrm>
        </p:spPr>
      </p:pic>
    </p:spTree>
    <p:extLst>
      <p:ext uri="{BB962C8B-B14F-4D97-AF65-F5344CB8AC3E}">
        <p14:creationId xmlns:p14="http://schemas.microsoft.com/office/powerpoint/2010/main" val="816084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845488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A Trot Around Town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38" y="1210615"/>
            <a:ext cx="8644328" cy="5190186"/>
          </a:xfrm>
        </p:spPr>
      </p:pic>
    </p:spTree>
    <p:extLst>
      <p:ext uri="{BB962C8B-B14F-4D97-AF65-F5344CB8AC3E}">
        <p14:creationId xmlns:p14="http://schemas.microsoft.com/office/powerpoint/2010/main" val="1660661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The Oldest House –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23" y="1107583"/>
            <a:ext cx="8859557" cy="5383369"/>
          </a:xfrm>
        </p:spPr>
      </p:pic>
    </p:spTree>
    <p:extLst>
      <p:ext uri="{BB962C8B-B14F-4D97-AF65-F5344CB8AC3E}">
        <p14:creationId xmlns:p14="http://schemas.microsoft.com/office/powerpoint/2010/main" val="3395604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The Oldest House – 1930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79" y="1133342"/>
            <a:ext cx="8641645" cy="5280337"/>
          </a:xfrm>
        </p:spPr>
      </p:pic>
    </p:spTree>
    <p:extLst>
      <p:ext uri="{BB962C8B-B14F-4D97-AF65-F5344CB8AC3E}">
        <p14:creationId xmlns:p14="http://schemas.microsoft.com/office/powerpoint/2010/main" val="3379242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Ponce de Leon Celebration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00" y="1159101"/>
            <a:ext cx="8366603" cy="5331851"/>
          </a:xfrm>
        </p:spPr>
      </p:pic>
    </p:spTree>
    <p:extLst>
      <p:ext uri="{BB962C8B-B14F-4D97-AF65-F5344CB8AC3E}">
        <p14:creationId xmlns:p14="http://schemas.microsoft.com/office/powerpoint/2010/main" val="2203682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6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Juan Ponce de Leon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12" y="1133342"/>
            <a:ext cx="8757580" cy="5318976"/>
          </a:xfrm>
        </p:spPr>
      </p:pic>
    </p:spTree>
    <p:extLst>
      <p:ext uri="{BB962C8B-B14F-4D97-AF65-F5344CB8AC3E}">
        <p14:creationId xmlns:p14="http://schemas.microsoft.com/office/powerpoint/2010/main" val="2440284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smtClean="0"/>
              <a:t>Four </a:t>
            </a:r>
            <a:r>
              <a:rPr lang="en-US" sz="3600" dirty="0"/>
              <a:t>Nations -1930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91" y="1120462"/>
            <a:ext cx="8999221" cy="5357611"/>
          </a:xfrm>
        </p:spPr>
      </p:pic>
    </p:spTree>
    <p:extLst>
      <p:ext uri="{BB962C8B-B14F-4D97-AF65-F5344CB8AC3E}">
        <p14:creationId xmlns:p14="http://schemas.microsoft.com/office/powerpoint/2010/main" val="2107158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3936419"/>
          </a:xfrm>
        </p:spPr>
        <p:txBody>
          <a:bodyPr/>
          <a:lstStyle/>
          <a:p>
            <a:pPr algn="ctr"/>
            <a:r>
              <a:rPr lang="en-US" dirty="0" smtClean="0"/>
              <a:t>Daytona Beach</a:t>
            </a:r>
            <a:br>
              <a:rPr lang="en-US" dirty="0" smtClean="0"/>
            </a:br>
            <a:r>
              <a:rPr lang="en-US" dirty="0" smtClean="0"/>
              <a:t>&amp; Surrounding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49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1973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Mary McLeod Bethune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61" y="1171978"/>
            <a:ext cx="8324481" cy="5359266"/>
          </a:xfrm>
        </p:spPr>
      </p:pic>
    </p:spTree>
    <p:extLst>
      <p:ext uri="{BB962C8B-B14F-4D97-AF65-F5344CB8AC3E}">
        <p14:creationId xmlns:p14="http://schemas.microsoft.com/office/powerpoint/2010/main" val="311856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30" y="666207"/>
            <a:ext cx="6957218" cy="55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80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/>
          <a:lstStyle/>
          <a:p>
            <a:pPr algn="ctr"/>
            <a:r>
              <a:rPr lang="en-US" sz="3600" dirty="0"/>
              <a:t>Jump</a:t>
            </a:r>
            <a:r>
              <a:rPr lang="en-US" dirty="0"/>
              <a:t> – 1930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33" y="1159100"/>
            <a:ext cx="8377337" cy="5293215"/>
          </a:xfrm>
        </p:spPr>
      </p:pic>
    </p:spTree>
    <p:extLst>
      <p:ext uri="{BB962C8B-B14F-4D97-AF65-F5344CB8AC3E}">
        <p14:creationId xmlns:p14="http://schemas.microsoft.com/office/powerpoint/2010/main" val="3199110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Hot Dog Doggies on the Beach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81" y="1133342"/>
            <a:ext cx="8331242" cy="5330270"/>
          </a:xfrm>
        </p:spPr>
      </p:pic>
    </p:spTree>
    <p:extLst>
      <p:ext uri="{BB962C8B-B14F-4D97-AF65-F5344CB8AC3E}">
        <p14:creationId xmlns:p14="http://schemas.microsoft.com/office/powerpoint/2010/main" val="51140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19731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Live Oak </a:t>
            </a:r>
            <a:r>
              <a:rPr lang="en-US" sz="3600" dirty="0" smtClean="0"/>
              <a:t>Trees, </a:t>
            </a:r>
            <a:r>
              <a:rPr lang="en-US" sz="3600" dirty="0"/>
              <a:t>New </a:t>
            </a:r>
            <a:r>
              <a:rPr lang="en-US" sz="3600" dirty="0" smtClean="0"/>
              <a:t>Smyrna - 1928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77" y="1300767"/>
            <a:ext cx="9397049" cy="5353698"/>
          </a:xfrm>
        </p:spPr>
      </p:pic>
    </p:spTree>
    <p:extLst>
      <p:ext uri="{BB962C8B-B14F-4D97-AF65-F5344CB8AC3E}">
        <p14:creationId xmlns:p14="http://schemas.microsoft.com/office/powerpoint/2010/main" val="3884396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Banks of the Indian River - 1928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70" y="1133342"/>
            <a:ext cx="9486264" cy="5344732"/>
          </a:xfrm>
        </p:spPr>
      </p:pic>
    </p:spTree>
    <p:extLst>
      <p:ext uri="{BB962C8B-B14F-4D97-AF65-F5344CB8AC3E}">
        <p14:creationId xmlns:p14="http://schemas.microsoft.com/office/powerpoint/2010/main" val="1210329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Dixie Highway –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32" y="1133341"/>
            <a:ext cx="8289540" cy="5280337"/>
          </a:xfrm>
        </p:spPr>
      </p:pic>
    </p:spTree>
    <p:extLst>
      <p:ext uri="{BB962C8B-B14F-4D97-AF65-F5344CB8AC3E}">
        <p14:creationId xmlns:p14="http://schemas.microsoft.com/office/powerpoint/2010/main" val="2187895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4116723"/>
          </a:xfrm>
        </p:spPr>
        <p:txBody>
          <a:bodyPr/>
          <a:lstStyle/>
          <a:p>
            <a:pPr algn="ctr"/>
            <a:r>
              <a:rPr lang="en-US" dirty="0" smtClean="0"/>
              <a:t>Traveling East to West</a:t>
            </a:r>
            <a:br>
              <a:rPr lang="en-US" dirty="0" smtClean="0"/>
            </a:br>
            <a:r>
              <a:rPr lang="en-US" dirty="0" smtClean="0"/>
              <a:t>and West to East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45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Kingdom of the Sun –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16" y="1171978"/>
            <a:ext cx="9014771" cy="5241701"/>
          </a:xfrm>
        </p:spPr>
      </p:pic>
    </p:spTree>
    <p:extLst>
      <p:ext uri="{BB962C8B-B14F-4D97-AF65-F5344CB8AC3E}">
        <p14:creationId xmlns:p14="http://schemas.microsoft.com/office/powerpoint/2010/main" val="712455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42458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Packing </a:t>
            </a:r>
            <a:r>
              <a:rPr lang="en-US" sz="3600" dirty="0" smtClean="0"/>
              <a:t>Plant, Lake Alfred </a:t>
            </a:r>
            <a:r>
              <a:rPr lang="en-US" sz="3600" dirty="0"/>
              <a:t>–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97" y="1094704"/>
            <a:ext cx="9461210" cy="5518143"/>
          </a:xfrm>
        </p:spPr>
      </p:pic>
    </p:spTree>
    <p:extLst>
      <p:ext uri="{BB962C8B-B14F-4D97-AF65-F5344CB8AC3E}">
        <p14:creationId xmlns:p14="http://schemas.microsoft.com/office/powerpoint/2010/main" val="2094445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Two Lane Blacktop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70" y="1068947"/>
            <a:ext cx="8849063" cy="5241701"/>
          </a:xfrm>
        </p:spPr>
      </p:pic>
    </p:spTree>
    <p:extLst>
      <p:ext uri="{BB962C8B-B14F-4D97-AF65-F5344CB8AC3E}">
        <p14:creationId xmlns:p14="http://schemas.microsoft.com/office/powerpoint/2010/main" val="3424143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Heading to East Florida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02" y="1159100"/>
            <a:ext cx="8929799" cy="5311964"/>
          </a:xfrm>
        </p:spPr>
      </p:pic>
    </p:spTree>
    <p:extLst>
      <p:ext uri="{BB962C8B-B14F-4D97-AF65-F5344CB8AC3E}">
        <p14:creationId xmlns:p14="http://schemas.microsoft.com/office/powerpoint/2010/main" val="275025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5055961"/>
          </a:xfrm>
        </p:spPr>
        <p:txBody>
          <a:bodyPr anchor="t"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Dixie Highway and Carl Fisher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4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Orange Groves – 1927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73" y="1171978"/>
            <a:ext cx="8934257" cy="5177308"/>
          </a:xfrm>
        </p:spPr>
      </p:pic>
    </p:spTree>
    <p:extLst>
      <p:ext uri="{BB962C8B-B14F-4D97-AF65-F5344CB8AC3E}">
        <p14:creationId xmlns:p14="http://schemas.microsoft.com/office/powerpoint/2010/main" val="1600442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3987934"/>
          </a:xfrm>
        </p:spPr>
        <p:txBody>
          <a:bodyPr/>
          <a:lstStyle/>
          <a:p>
            <a:pPr algn="ctr"/>
            <a:r>
              <a:rPr lang="en-US" dirty="0" smtClean="0"/>
              <a:t>Orlando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66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The Buick Nearing Orlando - 1925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76" y="1159100"/>
            <a:ext cx="8939651" cy="5254580"/>
          </a:xfrm>
        </p:spPr>
      </p:pic>
    </p:spTree>
    <p:extLst>
      <p:ext uri="{BB962C8B-B14F-4D97-AF65-F5344CB8AC3E}">
        <p14:creationId xmlns:p14="http://schemas.microsoft.com/office/powerpoint/2010/main" val="4040876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Orlando – 1925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91" y="1171978"/>
            <a:ext cx="8815022" cy="5215943"/>
          </a:xfrm>
        </p:spPr>
      </p:pic>
    </p:spTree>
    <p:extLst>
      <p:ext uri="{BB962C8B-B14F-4D97-AF65-F5344CB8AC3E}">
        <p14:creationId xmlns:p14="http://schemas.microsoft.com/office/powerpoint/2010/main" val="71208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Lake </a:t>
            </a:r>
            <a:r>
              <a:rPr lang="en-US" sz="3600" dirty="0" err="1"/>
              <a:t>Eola</a:t>
            </a:r>
            <a:r>
              <a:rPr lang="en-US" sz="3600" dirty="0"/>
              <a:t>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54" y="1159099"/>
            <a:ext cx="8963695" cy="5267459"/>
          </a:xfrm>
        </p:spPr>
      </p:pic>
    </p:spTree>
    <p:extLst>
      <p:ext uri="{BB962C8B-B14F-4D97-AF65-F5344CB8AC3E}">
        <p14:creationId xmlns:p14="http://schemas.microsoft.com/office/powerpoint/2010/main" val="2471145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4"/>
            <a:ext cx="10515600" cy="397505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/>
              <a:t>Tampa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94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West Dixie Highway – 1923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19" y="1171978"/>
            <a:ext cx="8904965" cy="5215943"/>
          </a:xfrm>
        </p:spPr>
      </p:pic>
    </p:spTree>
    <p:extLst>
      <p:ext uri="{BB962C8B-B14F-4D97-AF65-F5344CB8AC3E}">
        <p14:creationId xmlns:p14="http://schemas.microsoft.com/office/powerpoint/2010/main" val="3467056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Gandy Bridge –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48" y="1159100"/>
            <a:ext cx="8175308" cy="5241701"/>
          </a:xfrm>
        </p:spPr>
      </p:pic>
    </p:spTree>
    <p:extLst>
      <p:ext uri="{BB962C8B-B14F-4D97-AF65-F5344CB8AC3E}">
        <p14:creationId xmlns:p14="http://schemas.microsoft.com/office/powerpoint/2010/main" val="3955370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Christmas </a:t>
            </a:r>
            <a:r>
              <a:rPr lang="en-US" sz="3600" dirty="0" smtClean="0"/>
              <a:t>with </a:t>
            </a:r>
            <a:r>
              <a:rPr lang="en-US" sz="3600" dirty="0"/>
              <a:t>the Kennedys - 1929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46" y="953036"/>
            <a:ext cx="8854912" cy="5241701"/>
          </a:xfrm>
        </p:spPr>
      </p:pic>
    </p:spTree>
    <p:extLst>
      <p:ext uri="{BB962C8B-B14F-4D97-AF65-F5344CB8AC3E}">
        <p14:creationId xmlns:p14="http://schemas.microsoft.com/office/powerpoint/2010/main" val="3853731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On the Hillsborough River - 1930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57" y="1056068"/>
            <a:ext cx="8888089" cy="5228822"/>
          </a:xfrm>
        </p:spPr>
      </p:pic>
    </p:spTree>
    <p:extLst>
      <p:ext uri="{BB962C8B-B14F-4D97-AF65-F5344CB8AC3E}">
        <p14:creationId xmlns:p14="http://schemas.microsoft.com/office/powerpoint/2010/main" val="14237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Carl Fisher (1874-1939)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4229" y="1825625"/>
            <a:ext cx="5734593" cy="4351338"/>
          </a:xfrm>
        </p:spPr>
        <p:txBody>
          <a:bodyPr/>
          <a:lstStyle/>
          <a:p>
            <a:r>
              <a:rPr lang="en-US" dirty="0" smtClean="0"/>
              <a:t>Indianapolis Speedway</a:t>
            </a:r>
          </a:p>
          <a:p>
            <a:r>
              <a:rPr lang="en-US" dirty="0" smtClean="0"/>
              <a:t>Lincoln Highway</a:t>
            </a:r>
          </a:p>
          <a:p>
            <a:r>
              <a:rPr lang="en-US" dirty="0" smtClean="0"/>
              <a:t>Dixie Highway</a:t>
            </a:r>
          </a:p>
          <a:p>
            <a:r>
              <a:rPr lang="en-US" dirty="0" smtClean="0"/>
              <a:t>Miami Beach</a:t>
            </a:r>
          </a:p>
          <a:p>
            <a:r>
              <a:rPr lang="en-US" dirty="0" smtClean="0"/>
              <a:t>Never a dull moment with Carl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06" y="1876017"/>
            <a:ext cx="2917372" cy="39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2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Tampa Bay Hotel – 1935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00" y="1146220"/>
            <a:ext cx="9066603" cy="5330938"/>
          </a:xfrm>
        </p:spPr>
      </p:pic>
    </p:spTree>
    <p:extLst>
      <p:ext uri="{BB962C8B-B14F-4D97-AF65-F5344CB8AC3E}">
        <p14:creationId xmlns:p14="http://schemas.microsoft.com/office/powerpoint/2010/main" val="1121551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3962176"/>
          </a:xfrm>
        </p:spPr>
        <p:txBody>
          <a:bodyPr/>
          <a:lstStyle/>
          <a:p>
            <a:pPr algn="ctr"/>
            <a:r>
              <a:rPr lang="en-US" dirty="0" smtClean="0"/>
              <a:t>Sarasota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42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Sarasota Bay –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67" y="1146220"/>
            <a:ext cx="8751469" cy="5241702"/>
          </a:xfrm>
        </p:spPr>
      </p:pic>
    </p:spTree>
    <p:extLst>
      <p:ext uri="{BB962C8B-B14F-4D97-AF65-F5344CB8AC3E}">
        <p14:creationId xmlns:p14="http://schemas.microsoft.com/office/powerpoint/2010/main" val="18826393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Courtyard Gardens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78" y="1030310"/>
            <a:ext cx="8861648" cy="5280337"/>
          </a:xfrm>
        </p:spPr>
      </p:pic>
    </p:spTree>
    <p:extLst>
      <p:ext uri="{BB962C8B-B14F-4D97-AF65-F5344CB8AC3E}">
        <p14:creationId xmlns:p14="http://schemas.microsoft.com/office/powerpoint/2010/main" val="14570951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Zebras - 1935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24" y="1159099"/>
            <a:ext cx="8958760" cy="5228822"/>
          </a:xfrm>
        </p:spPr>
      </p:pic>
    </p:spTree>
    <p:extLst>
      <p:ext uri="{BB962C8B-B14F-4D97-AF65-F5344CB8AC3E}">
        <p14:creationId xmlns:p14="http://schemas.microsoft.com/office/powerpoint/2010/main" val="8940985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Clark Valentine’s Place in Palmetto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87" y="1159100"/>
            <a:ext cx="9010429" cy="5241701"/>
          </a:xfrm>
        </p:spPr>
      </p:pic>
    </p:spTree>
    <p:extLst>
      <p:ext uri="{BB962C8B-B14F-4D97-AF65-F5344CB8AC3E}">
        <p14:creationId xmlns:p14="http://schemas.microsoft.com/office/powerpoint/2010/main" val="1598530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4"/>
            <a:ext cx="10515600" cy="4000813"/>
          </a:xfrm>
        </p:spPr>
        <p:txBody>
          <a:bodyPr/>
          <a:lstStyle/>
          <a:p>
            <a:pPr algn="ctr"/>
            <a:r>
              <a:rPr lang="en-US" dirty="0" smtClean="0"/>
              <a:t>St. Petersburg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803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dirty="0"/>
              <a:t>Busy</a:t>
            </a:r>
            <a:r>
              <a:rPr lang="en-US" sz="3600" dirty="0"/>
              <a:t> Downtown - 1929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20" y="1146220"/>
            <a:ext cx="8452963" cy="5241701"/>
          </a:xfrm>
        </p:spPr>
      </p:pic>
    </p:spTree>
    <p:extLst>
      <p:ext uri="{BB962C8B-B14F-4D97-AF65-F5344CB8AC3E}">
        <p14:creationId xmlns:p14="http://schemas.microsoft.com/office/powerpoint/2010/main" val="14319151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Stewart Rooming House - 1929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37" y="1146220"/>
            <a:ext cx="9023729" cy="5344732"/>
          </a:xfrm>
        </p:spPr>
      </p:pic>
    </p:spTree>
    <p:extLst>
      <p:ext uri="{BB962C8B-B14F-4D97-AF65-F5344CB8AC3E}">
        <p14:creationId xmlns:p14="http://schemas.microsoft.com/office/powerpoint/2010/main" val="41942613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dirty="0"/>
              <a:t>Sunshine</a:t>
            </a:r>
            <a:r>
              <a:rPr lang="en-US" sz="3600" dirty="0"/>
              <a:t> Card Club - 1928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21" y="1159100"/>
            <a:ext cx="8979761" cy="5267458"/>
          </a:xfrm>
        </p:spPr>
      </p:pic>
    </p:spTree>
    <p:extLst>
      <p:ext uri="{BB962C8B-B14F-4D97-AF65-F5344CB8AC3E}">
        <p14:creationId xmlns:p14="http://schemas.microsoft.com/office/powerpoint/2010/main" val="148967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97469"/>
          </a:xfrm>
        </p:spPr>
        <p:txBody>
          <a:bodyPr anchor="b"/>
          <a:lstStyle/>
          <a:p>
            <a:pPr algn="ctr"/>
            <a:r>
              <a:rPr lang="en-US" dirty="0" smtClean="0"/>
              <a:t>Dixie Highway in Florida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67" y="1136650"/>
            <a:ext cx="3678552" cy="5342527"/>
          </a:xfrm>
        </p:spPr>
      </p:pic>
    </p:spTree>
    <p:extLst>
      <p:ext uri="{BB962C8B-B14F-4D97-AF65-F5344CB8AC3E}">
        <p14:creationId xmlns:p14="http://schemas.microsoft.com/office/powerpoint/2010/main" val="6013298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dirty="0"/>
              <a:t>Sunshine</a:t>
            </a:r>
            <a:r>
              <a:rPr lang="en-US" sz="3600" dirty="0"/>
              <a:t> Parade - 1927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98" y="1133341"/>
            <a:ext cx="8568208" cy="5280338"/>
          </a:xfrm>
        </p:spPr>
      </p:pic>
    </p:spTree>
    <p:extLst>
      <p:ext uri="{BB962C8B-B14F-4D97-AF65-F5344CB8AC3E}">
        <p14:creationId xmlns:p14="http://schemas.microsoft.com/office/powerpoint/2010/main" val="34177023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Beauty </a:t>
            </a:r>
            <a:r>
              <a:rPr lang="en-US" sz="4000" dirty="0"/>
              <a:t>Contest</a:t>
            </a:r>
            <a:r>
              <a:rPr lang="en-US" sz="3600" dirty="0"/>
              <a:t> – 1927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54" y="1171977"/>
            <a:ext cx="8522896" cy="5254581"/>
          </a:xfrm>
        </p:spPr>
      </p:pic>
    </p:spTree>
    <p:extLst>
      <p:ext uri="{BB962C8B-B14F-4D97-AF65-F5344CB8AC3E}">
        <p14:creationId xmlns:p14="http://schemas.microsoft.com/office/powerpoint/2010/main" val="156435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dirty="0"/>
              <a:t>Hotel</a:t>
            </a:r>
            <a:r>
              <a:rPr lang="en-US" sz="3600" dirty="0"/>
              <a:t> </a:t>
            </a:r>
            <a:r>
              <a:rPr lang="en-US" sz="3600" dirty="0" err="1"/>
              <a:t>Rolyat</a:t>
            </a:r>
            <a:r>
              <a:rPr lang="en-US" sz="3600" dirty="0"/>
              <a:t>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5" y="1068946"/>
            <a:ext cx="9075553" cy="5267459"/>
          </a:xfrm>
        </p:spPr>
      </p:pic>
    </p:spTree>
    <p:extLst>
      <p:ext uri="{BB962C8B-B14F-4D97-AF65-F5344CB8AC3E}">
        <p14:creationId xmlns:p14="http://schemas.microsoft.com/office/powerpoint/2010/main" val="38500793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Central </a:t>
            </a:r>
            <a:r>
              <a:rPr lang="en-US" sz="4000" dirty="0"/>
              <a:t>Avenue</a:t>
            </a:r>
            <a:r>
              <a:rPr lang="en-US" sz="3600" dirty="0"/>
              <a:t>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21" y="1159100"/>
            <a:ext cx="8906962" cy="5267458"/>
          </a:xfrm>
        </p:spPr>
      </p:pic>
    </p:spTree>
    <p:extLst>
      <p:ext uri="{BB962C8B-B14F-4D97-AF65-F5344CB8AC3E}">
        <p14:creationId xmlns:p14="http://schemas.microsoft.com/office/powerpoint/2010/main" val="4253079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At Church – 1932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57" y="1171978"/>
            <a:ext cx="9277489" cy="5331853"/>
          </a:xfrm>
        </p:spPr>
      </p:pic>
    </p:spTree>
    <p:extLst>
      <p:ext uri="{BB962C8B-B14F-4D97-AF65-F5344CB8AC3E}">
        <p14:creationId xmlns:p14="http://schemas.microsoft.com/office/powerpoint/2010/main" val="15780435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Parade on Central Avenue – 1935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4" y="1056067"/>
            <a:ext cx="8919895" cy="5267459"/>
          </a:xfrm>
        </p:spPr>
      </p:pic>
    </p:spTree>
    <p:extLst>
      <p:ext uri="{BB962C8B-B14F-4D97-AF65-F5344CB8AC3E}">
        <p14:creationId xmlns:p14="http://schemas.microsoft.com/office/powerpoint/2010/main" val="38623012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St. </a:t>
            </a:r>
            <a:r>
              <a:rPr lang="en-US" sz="4000" dirty="0"/>
              <a:t>Pete</a:t>
            </a:r>
            <a:r>
              <a:rPr lang="en-US" sz="3600" dirty="0"/>
              <a:t> Neighborhood – 1935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71" y="1146220"/>
            <a:ext cx="9006261" cy="5344733"/>
          </a:xfrm>
        </p:spPr>
      </p:pic>
    </p:spTree>
    <p:extLst>
      <p:ext uri="{BB962C8B-B14F-4D97-AF65-F5344CB8AC3E}">
        <p14:creationId xmlns:p14="http://schemas.microsoft.com/office/powerpoint/2010/main" val="21121054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961398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Princess Martha Hotel – 1935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4" y="1326524"/>
            <a:ext cx="8782515" cy="5151549"/>
          </a:xfrm>
        </p:spPr>
      </p:pic>
    </p:spTree>
    <p:extLst>
      <p:ext uri="{BB962C8B-B14F-4D97-AF65-F5344CB8AC3E}">
        <p14:creationId xmlns:p14="http://schemas.microsoft.com/office/powerpoint/2010/main" val="364986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Pass-a-Grille Beach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17" y="1171978"/>
            <a:ext cx="8976770" cy="5344732"/>
          </a:xfrm>
        </p:spPr>
      </p:pic>
    </p:spTree>
    <p:extLst>
      <p:ext uri="{BB962C8B-B14F-4D97-AF65-F5344CB8AC3E}">
        <p14:creationId xmlns:p14="http://schemas.microsoft.com/office/powerpoint/2010/main" val="35485519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Don </a:t>
            </a:r>
            <a:r>
              <a:rPr lang="en-US" sz="3600" dirty="0" err="1"/>
              <a:t>CeSar</a:t>
            </a:r>
            <a:r>
              <a:rPr lang="en-US" sz="3600" dirty="0"/>
              <a:t> Hotel - 1929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65" y="1171978"/>
            <a:ext cx="8279474" cy="5293216"/>
          </a:xfrm>
        </p:spPr>
      </p:pic>
    </p:spTree>
    <p:extLst>
      <p:ext uri="{BB962C8B-B14F-4D97-AF65-F5344CB8AC3E}">
        <p14:creationId xmlns:p14="http://schemas.microsoft.com/office/powerpoint/2010/main" val="147017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3949" y="695459"/>
            <a:ext cx="9174051" cy="3644721"/>
          </a:xfrm>
        </p:spPr>
        <p:txBody>
          <a:bodyPr anchor="ctr">
            <a:normAutofit/>
          </a:bodyPr>
          <a:lstStyle/>
          <a:p>
            <a:r>
              <a:rPr lang="en-US" sz="4400" dirty="0"/>
              <a:t>Entering Florida</a:t>
            </a:r>
          </a:p>
        </p:txBody>
      </p:sp>
    </p:spTree>
    <p:extLst>
      <p:ext uri="{BB962C8B-B14F-4D97-AF65-F5344CB8AC3E}">
        <p14:creationId xmlns:p14="http://schemas.microsoft.com/office/powerpoint/2010/main" val="19049668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1973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Picnic at the Beach - 1930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99" y="1184856"/>
            <a:ext cx="8897605" cy="5357612"/>
          </a:xfrm>
        </p:spPr>
      </p:pic>
    </p:spTree>
    <p:extLst>
      <p:ext uri="{BB962C8B-B14F-4D97-AF65-F5344CB8AC3E}">
        <p14:creationId xmlns:p14="http://schemas.microsoft.com/office/powerpoint/2010/main" val="10189360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Christmas Day – 1933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55" y="1159100"/>
            <a:ext cx="7940494" cy="5366391"/>
          </a:xfrm>
        </p:spPr>
      </p:pic>
    </p:spTree>
    <p:extLst>
      <p:ext uri="{BB962C8B-B14F-4D97-AF65-F5344CB8AC3E}">
        <p14:creationId xmlns:p14="http://schemas.microsoft.com/office/powerpoint/2010/main" val="29903549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49526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 smtClean="0"/>
              <a:t>Marion Wooley at Clearwater Beach - 1935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98" y="1177636"/>
            <a:ext cx="8327608" cy="5339074"/>
          </a:xfrm>
        </p:spPr>
      </p:pic>
    </p:spTree>
    <p:extLst>
      <p:ext uri="{BB962C8B-B14F-4D97-AF65-F5344CB8AC3E}">
        <p14:creationId xmlns:p14="http://schemas.microsoft.com/office/powerpoint/2010/main" val="20086902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3949298"/>
          </a:xfrm>
        </p:spPr>
        <p:txBody>
          <a:bodyPr/>
          <a:lstStyle/>
          <a:p>
            <a:pPr algn="ctr"/>
            <a:r>
              <a:rPr lang="en-US" sz="6000" cap="small" dirty="0" smtClean="0">
                <a:latin typeface="Garamond" panose="02020404030301010803" pitchFamily="18" charset="0"/>
              </a:rPr>
              <a:t>Palm Beach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West Palm and Lake Worth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80655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6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The Breakers – 1926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38" y="1022505"/>
            <a:ext cx="8748727" cy="5350585"/>
          </a:xfrm>
        </p:spPr>
      </p:pic>
    </p:spTree>
    <p:extLst>
      <p:ext uri="{BB962C8B-B14F-4D97-AF65-F5344CB8AC3E}">
        <p14:creationId xmlns:p14="http://schemas.microsoft.com/office/powerpoint/2010/main" val="16263672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At the Beach – 1923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78" y="1159100"/>
            <a:ext cx="8548248" cy="5352536"/>
          </a:xfrm>
        </p:spPr>
      </p:pic>
    </p:spTree>
    <p:extLst>
      <p:ext uri="{BB962C8B-B14F-4D97-AF65-F5344CB8AC3E}">
        <p14:creationId xmlns:p14="http://schemas.microsoft.com/office/powerpoint/2010/main" val="30360540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The Buick – 1924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45" y="1062118"/>
            <a:ext cx="8830113" cy="5352536"/>
          </a:xfrm>
        </p:spPr>
      </p:pic>
    </p:spTree>
    <p:extLst>
      <p:ext uri="{BB962C8B-B14F-4D97-AF65-F5344CB8AC3E}">
        <p14:creationId xmlns:p14="http://schemas.microsoft.com/office/powerpoint/2010/main" val="35358925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19731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Susie Wooley – 1928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53" y="1043187"/>
            <a:ext cx="3261497" cy="5525037"/>
          </a:xfrm>
        </p:spPr>
      </p:pic>
    </p:spTree>
    <p:extLst>
      <p:ext uri="{BB962C8B-B14F-4D97-AF65-F5344CB8AC3E}">
        <p14:creationId xmlns:p14="http://schemas.microsoft.com/office/powerpoint/2010/main" val="16220029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3261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Palm Beach </a:t>
            </a:r>
            <a:r>
              <a:rPr lang="en-US" sz="3600" dirty="0" smtClean="0"/>
              <a:t>Workers at Home </a:t>
            </a:r>
            <a:r>
              <a:rPr lang="en-US" sz="3600" dirty="0"/>
              <a:t>– 1925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32" y="1197736"/>
            <a:ext cx="6990340" cy="5381808"/>
          </a:xfrm>
        </p:spPr>
      </p:pic>
    </p:spTree>
    <p:extLst>
      <p:ext uri="{BB962C8B-B14F-4D97-AF65-F5344CB8AC3E}">
        <p14:creationId xmlns:p14="http://schemas.microsoft.com/office/powerpoint/2010/main" val="18557084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32610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Sugar Cane Field - 1929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23" y="1197736"/>
            <a:ext cx="8673757" cy="5313900"/>
          </a:xfrm>
        </p:spPr>
      </p:pic>
    </p:spTree>
    <p:extLst>
      <p:ext uri="{BB962C8B-B14F-4D97-AF65-F5344CB8AC3E}">
        <p14:creationId xmlns:p14="http://schemas.microsoft.com/office/powerpoint/2010/main" val="170605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79"/>
            <a:ext cx="10515600" cy="109470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Dixie Highway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- 1928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Savannah-Jacksonville Road 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2" y="1094703"/>
            <a:ext cx="8902512" cy="5434885"/>
          </a:xfrm>
        </p:spPr>
      </p:pic>
    </p:spTree>
    <p:extLst>
      <p:ext uri="{BB962C8B-B14F-4D97-AF65-F5344CB8AC3E}">
        <p14:creationId xmlns:p14="http://schemas.microsoft.com/office/powerpoint/2010/main" val="7396372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858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Lake Worth - </a:t>
            </a:r>
            <a:r>
              <a:rPr lang="en-US" sz="3600" dirty="0" smtClean="0"/>
              <a:t>1928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59" y="1173708"/>
            <a:ext cx="9119886" cy="5337928"/>
          </a:xfrm>
        </p:spPr>
      </p:pic>
    </p:spTree>
    <p:extLst>
      <p:ext uri="{BB962C8B-B14F-4D97-AF65-F5344CB8AC3E}">
        <p14:creationId xmlns:p14="http://schemas.microsoft.com/office/powerpoint/2010/main" val="2403201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672105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Lake Worth - 1928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17" y="952242"/>
            <a:ext cx="9223770" cy="5502115"/>
          </a:xfrm>
        </p:spPr>
      </p:pic>
    </p:spTree>
    <p:extLst>
      <p:ext uri="{BB962C8B-B14F-4D97-AF65-F5344CB8AC3E}">
        <p14:creationId xmlns:p14="http://schemas.microsoft.com/office/powerpoint/2010/main" val="3921756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3962176"/>
          </a:xfrm>
        </p:spPr>
        <p:txBody>
          <a:bodyPr/>
          <a:lstStyle/>
          <a:p>
            <a:pPr algn="ctr"/>
            <a:r>
              <a:rPr lang="en-US" dirty="0" smtClean="0"/>
              <a:t>Miami</a:t>
            </a:r>
            <a:br>
              <a:rPr lang="en-US" dirty="0" smtClean="0"/>
            </a:br>
            <a:r>
              <a:rPr lang="en-US" dirty="0" smtClean="0"/>
              <a:t>and Miami Beach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177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 smtClean="0"/>
              <a:t>Miami Skyline &amp; Biscayne Bay - 1928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73" y="1159100"/>
            <a:ext cx="9162057" cy="5352536"/>
          </a:xfrm>
        </p:spPr>
      </p:pic>
    </p:spTree>
    <p:extLst>
      <p:ext uri="{BB962C8B-B14F-4D97-AF65-F5344CB8AC3E}">
        <p14:creationId xmlns:p14="http://schemas.microsoft.com/office/powerpoint/2010/main" val="27619936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Biscayne Bay – 1923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44" y="1171978"/>
            <a:ext cx="8674716" cy="5325804"/>
          </a:xfrm>
        </p:spPr>
      </p:pic>
    </p:spTree>
    <p:extLst>
      <p:ext uri="{BB962C8B-B14F-4D97-AF65-F5344CB8AC3E}">
        <p14:creationId xmlns:p14="http://schemas.microsoft.com/office/powerpoint/2010/main" val="21252977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81095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err="1"/>
              <a:t>Lyndonia</a:t>
            </a:r>
            <a:r>
              <a:rPr lang="en-US" sz="3600" dirty="0"/>
              <a:t> – 1924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17" y="1122218"/>
            <a:ext cx="9616170" cy="5417127"/>
          </a:xfrm>
        </p:spPr>
      </p:pic>
    </p:spTree>
    <p:extLst>
      <p:ext uri="{BB962C8B-B14F-4D97-AF65-F5344CB8AC3E}">
        <p14:creationId xmlns:p14="http://schemas.microsoft.com/office/powerpoint/2010/main" val="20422020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 smtClean="0"/>
              <a:t>Bayfront Park - 1930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73" y="978991"/>
            <a:ext cx="8511658" cy="5394100"/>
          </a:xfrm>
        </p:spPr>
      </p:pic>
    </p:spTree>
    <p:extLst>
      <p:ext uri="{BB962C8B-B14F-4D97-AF65-F5344CB8AC3E}">
        <p14:creationId xmlns:p14="http://schemas.microsoft.com/office/powerpoint/2010/main" val="13257812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/>
              <a:t>Bayfront Park - 1927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42" y="994797"/>
            <a:ext cx="8503519" cy="5378294"/>
          </a:xfrm>
        </p:spPr>
      </p:pic>
    </p:spTree>
    <p:extLst>
      <p:ext uri="{BB962C8B-B14F-4D97-AF65-F5344CB8AC3E}">
        <p14:creationId xmlns:p14="http://schemas.microsoft.com/office/powerpoint/2010/main" val="10816176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1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Causeway to Miami Beach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61" y="1047286"/>
            <a:ext cx="9756682" cy="5367368"/>
          </a:xfrm>
        </p:spPr>
      </p:pic>
    </p:spTree>
    <p:extLst>
      <p:ext uri="{BB962C8B-B14F-4D97-AF65-F5344CB8AC3E}">
        <p14:creationId xmlns:p14="http://schemas.microsoft.com/office/powerpoint/2010/main" val="21380224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19731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Third Street – 1934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34" y="1184856"/>
            <a:ext cx="8379736" cy="5312926"/>
          </a:xfrm>
        </p:spPr>
      </p:pic>
    </p:spTree>
    <p:extLst>
      <p:ext uri="{BB962C8B-B14F-4D97-AF65-F5344CB8AC3E}">
        <p14:creationId xmlns:p14="http://schemas.microsoft.com/office/powerpoint/2010/main" val="406242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700"/>
            <a:ext cx="10515600" cy="785610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Suwannee River </a:t>
            </a:r>
            <a:r>
              <a:rPr lang="en-US" sz="3600" dirty="0" smtClean="0"/>
              <a:t>- 1927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81" y="1133339"/>
            <a:ext cx="8681996" cy="5473523"/>
          </a:xfrm>
        </p:spPr>
      </p:pic>
    </p:spTree>
    <p:extLst>
      <p:ext uri="{BB962C8B-B14F-4D97-AF65-F5344CB8AC3E}">
        <p14:creationId xmlns:p14="http://schemas.microsoft.com/office/powerpoint/2010/main" val="34677218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45489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FDR Visits Miami - 1934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0" y="1080655"/>
            <a:ext cx="8317864" cy="5320145"/>
          </a:xfrm>
        </p:spPr>
      </p:pic>
    </p:spTree>
    <p:extLst>
      <p:ext uri="{BB962C8B-B14F-4D97-AF65-F5344CB8AC3E}">
        <p14:creationId xmlns:p14="http://schemas.microsoft.com/office/powerpoint/2010/main" val="29238970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68216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Used Car Lot - 1934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20" y="994796"/>
            <a:ext cx="9191163" cy="5406003"/>
          </a:xfrm>
        </p:spPr>
      </p:pic>
    </p:spTree>
    <p:extLst>
      <p:ext uri="{BB962C8B-B14F-4D97-AF65-F5344CB8AC3E}">
        <p14:creationId xmlns:p14="http://schemas.microsoft.com/office/powerpoint/2010/main" val="41437461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err="1"/>
              <a:t>Brickell</a:t>
            </a:r>
            <a:r>
              <a:rPr lang="en-US" sz="3600" dirty="0"/>
              <a:t> Avenue – 1929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23" y="1171977"/>
            <a:ext cx="9042557" cy="5353514"/>
          </a:xfrm>
        </p:spPr>
      </p:pic>
    </p:spTree>
    <p:extLst>
      <p:ext uri="{BB962C8B-B14F-4D97-AF65-F5344CB8AC3E}">
        <p14:creationId xmlns:p14="http://schemas.microsoft.com/office/powerpoint/2010/main" val="38643224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19731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High-wire Act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14" y="1056067"/>
            <a:ext cx="3234576" cy="5473521"/>
          </a:xfrm>
        </p:spPr>
      </p:pic>
    </p:spTree>
    <p:extLst>
      <p:ext uri="{BB962C8B-B14F-4D97-AF65-F5344CB8AC3E}">
        <p14:creationId xmlns:p14="http://schemas.microsoft.com/office/powerpoint/2010/main" val="24831973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Joe Powers – 1928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1" y="1017431"/>
            <a:ext cx="3482341" cy="5499279"/>
          </a:xfrm>
        </p:spPr>
      </p:pic>
    </p:spTree>
    <p:extLst>
      <p:ext uri="{BB962C8B-B14F-4D97-AF65-F5344CB8AC3E}">
        <p14:creationId xmlns:p14="http://schemas.microsoft.com/office/powerpoint/2010/main" val="17883915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845489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Biltmore Hotel – 1927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5" y="1210614"/>
            <a:ext cx="8923573" cy="5287168"/>
          </a:xfrm>
        </p:spPr>
      </p:pic>
    </p:spTree>
    <p:extLst>
      <p:ext uri="{BB962C8B-B14F-4D97-AF65-F5344CB8AC3E}">
        <p14:creationId xmlns:p14="http://schemas.microsoft.com/office/powerpoint/2010/main" val="13849404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0685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"Minarets" in </a:t>
            </a:r>
            <a:r>
              <a:rPr lang="en-US" sz="3600" dirty="0" err="1" smtClean="0"/>
              <a:t>Opa-Locka</a:t>
            </a:r>
            <a:r>
              <a:rPr lang="en-US" sz="3600" dirty="0" smtClean="0"/>
              <a:t> </a:t>
            </a:r>
            <a:r>
              <a:rPr lang="en-US" sz="3600" dirty="0"/>
              <a:t>- 1926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86" y="1171978"/>
            <a:ext cx="8397831" cy="5325804"/>
          </a:xfrm>
        </p:spPr>
      </p:pic>
    </p:spTree>
    <p:extLst>
      <p:ext uri="{BB962C8B-B14F-4D97-AF65-F5344CB8AC3E}">
        <p14:creationId xmlns:p14="http://schemas.microsoft.com/office/powerpoint/2010/main" val="12513916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Administration Building -1925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96" y="953038"/>
            <a:ext cx="3510412" cy="5563672"/>
          </a:xfrm>
        </p:spPr>
      </p:pic>
    </p:spTree>
    <p:extLst>
      <p:ext uri="{BB962C8B-B14F-4D97-AF65-F5344CB8AC3E}">
        <p14:creationId xmlns:p14="http://schemas.microsoft.com/office/powerpoint/2010/main" val="11821141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98657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Miami Battle Creek Sanitarium – 1930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09" y="1163782"/>
            <a:ext cx="8418185" cy="5347854"/>
          </a:xfrm>
        </p:spPr>
      </p:pic>
    </p:spTree>
    <p:extLst>
      <p:ext uri="{BB962C8B-B14F-4D97-AF65-F5344CB8AC3E}">
        <p14:creationId xmlns:p14="http://schemas.microsoft.com/office/powerpoint/2010/main" val="41949358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93974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Adirondack-Florida School - 1931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78" y="1159100"/>
            <a:ext cx="8637047" cy="5352536"/>
          </a:xfrm>
        </p:spPr>
      </p:pic>
    </p:spTree>
    <p:extLst>
      <p:ext uri="{BB962C8B-B14F-4D97-AF65-F5344CB8AC3E}">
        <p14:creationId xmlns:p14="http://schemas.microsoft.com/office/powerpoint/2010/main" val="2389215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1100</TotalTime>
  <Words>687</Words>
  <Application>Microsoft Office PowerPoint</Application>
  <PresentationFormat>Custom</PresentationFormat>
  <Paragraphs>143</Paragraphs>
  <Slides>132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3" baseType="lpstr">
      <vt:lpstr>Office Theme</vt:lpstr>
      <vt:lpstr>“Jesse S. Wooley’s Florida Photographs” at the University of Miami Richter Library</vt:lpstr>
      <vt:lpstr>Jesse Sumner Wooly (1867 – 1943)</vt:lpstr>
      <vt:lpstr>PowerPoint Presentation</vt:lpstr>
      <vt:lpstr> The Dixie Highway and Carl Fisher</vt:lpstr>
      <vt:lpstr>Carl Fisher (1874-1939)</vt:lpstr>
      <vt:lpstr>Dixie Highway in Florida</vt:lpstr>
      <vt:lpstr>Entering Florida</vt:lpstr>
      <vt:lpstr>Dixie Highway - 1928 The Savannah-Jacksonville Road </vt:lpstr>
      <vt:lpstr>Suwannee River - 1927</vt:lpstr>
      <vt:lpstr>Welcome to Florida - 1929 </vt:lpstr>
      <vt:lpstr>Med Fly Inspection - 1929</vt:lpstr>
      <vt:lpstr>The Adventure Begins -1923</vt:lpstr>
      <vt:lpstr>Jacksonville</vt:lpstr>
      <vt:lpstr>Jacksonville Skyline - 1929</vt:lpstr>
      <vt:lpstr>Busy City Street – 1926 </vt:lpstr>
      <vt:lpstr>Hotel Royal Palms - 1929</vt:lpstr>
      <vt:lpstr>Drive Along the St. Johns - 1926</vt:lpstr>
      <vt:lpstr>St. Augustine</vt:lpstr>
      <vt:lpstr>Juan Ponce de Leon - 1930</vt:lpstr>
      <vt:lpstr>Fountain of Youth - 1923</vt:lpstr>
      <vt:lpstr>Garnet Orange Grove- 1923 </vt:lpstr>
      <vt:lpstr>A Trot Around Town – 1930 </vt:lpstr>
      <vt:lpstr>The Oldest House – 1929 </vt:lpstr>
      <vt:lpstr>The Oldest House – 1930</vt:lpstr>
      <vt:lpstr>Ponce de Leon Celebration – 1930 </vt:lpstr>
      <vt:lpstr>Juan Ponce de Leon – 1930 </vt:lpstr>
      <vt:lpstr>Four Nations -1930 </vt:lpstr>
      <vt:lpstr>Daytona Beach &amp; Surrounding Areas</vt:lpstr>
      <vt:lpstr>Mary McLeod Bethune – 1930 </vt:lpstr>
      <vt:lpstr>Jump – 1930</vt:lpstr>
      <vt:lpstr>Hot Dog Doggies on the Beach – 1930 </vt:lpstr>
      <vt:lpstr>Live Oak Trees, New Smyrna - 1928</vt:lpstr>
      <vt:lpstr>Banks of the Indian River - 1928 </vt:lpstr>
      <vt:lpstr>Dixie Highway – 1929 </vt:lpstr>
      <vt:lpstr>Traveling East to West and West to East</vt:lpstr>
      <vt:lpstr>Kingdom of the Sun – 1929 </vt:lpstr>
      <vt:lpstr>Packing Plant, Lake Alfred – 1929 </vt:lpstr>
      <vt:lpstr>Two Lane Blacktop – 1928 </vt:lpstr>
      <vt:lpstr>Heading to East Florida – 1928 </vt:lpstr>
      <vt:lpstr>Orange Groves – 1927 </vt:lpstr>
      <vt:lpstr>Orlando</vt:lpstr>
      <vt:lpstr>The Buick Nearing Orlando - 1925 </vt:lpstr>
      <vt:lpstr>Orlando – 1925 </vt:lpstr>
      <vt:lpstr>Lake Eola – 1930 </vt:lpstr>
      <vt:lpstr>Tampa</vt:lpstr>
      <vt:lpstr>West Dixie Highway – 1923 </vt:lpstr>
      <vt:lpstr>Gandy Bridge – 1929 </vt:lpstr>
      <vt:lpstr>Christmas with the Kennedys - 1929 </vt:lpstr>
      <vt:lpstr>On the Hillsborough River - 1930 </vt:lpstr>
      <vt:lpstr>Tampa Bay Hotel – 1935 </vt:lpstr>
      <vt:lpstr>Sarasota</vt:lpstr>
      <vt:lpstr>Sarasota Bay – 1929 </vt:lpstr>
      <vt:lpstr>Courtyard Gardens – 1930 </vt:lpstr>
      <vt:lpstr>Zebras - 1935 </vt:lpstr>
      <vt:lpstr>Clark Valentine’s Place in Palmetto – 1928 </vt:lpstr>
      <vt:lpstr>St. Petersburg</vt:lpstr>
      <vt:lpstr>Busy Downtown - 1929 </vt:lpstr>
      <vt:lpstr>Stewart Rooming House - 1929 </vt:lpstr>
      <vt:lpstr>Sunshine Card Club - 1928 </vt:lpstr>
      <vt:lpstr>Sunshine Parade - 1927 </vt:lpstr>
      <vt:lpstr>Beauty Contest – 1927 </vt:lpstr>
      <vt:lpstr>Hotel Rolyat – 1928 </vt:lpstr>
      <vt:lpstr>Central Avenue – 1930 </vt:lpstr>
      <vt:lpstr>At Church – 1932 </vt:lpstr>
      <vt:lpstr>Parade on Central Avenue – 1935 </vt:lpstr>
      <vt:lpstr>St. Pete Neighborhood – 1935 </vt:lpstr>
      <vt:lpstr>Princess Martha Hotel – 1935 </vt:lpstr>
      <vt:lpstr>Pass-a-Grille Beach – 1928 </vt:lpstr>
      <vt:lpstr>Don CeSar Hotel - 1929 </vt:lpstr>
      <vt:lpstr>Picnic at the Beach - 1930 </vt:lpstr>
      <vt:lpstr>Christmas Day – 1933 </vt:lpstr>
      <vt:lpstr>Marion Wooley at Clearwater Beach - 1935</vt:lpstr>
      <vt:lpstr>Palm Beach West Palm and Lake Worth</vt:lpstr>
      <vt:lpstr>The Breakers – 1926</vt:lpstr>
      <vt:lpstr>At the Beach – 1923 </vt:lpstr>
      <vt:lpstr>The Buick – 1924 </vt:lpstr>
      <vt:lpstr>Susie Wooley – 1928</vt:lpstr>
      <vt:lpstr>Palm Beach Workers at Home – 1925 </vt:lpstr>
      <vt:lpstr>Sugar Cane Field - 1929</vt:lpstr>
      <vt:lpstr>Lake Worth - 1928 </vt:lpstr>
      <vt:lpstr>Lake Worth - 1928 </vt:lpstr>
      <vt:lpstr>Miami and Miami Beach</vt:lpstr>
      <vt:lpstr>Miami Skyline &amp; Biscayne Bay - 1928</vt:lpstr>
      <vt:lpstr>Biscayne Bay – 1923 </vt:lpstr>
      <vt:lpstr>Lyndonia – 1924 </vt:lpstr>
      <vt:lpstr>Bayfront Park - 1930</vt:lpstr>
      <vt:lpstr>Bayfront Park - 1927 </vt:lpstr>
      <vt:lpstr>Causeway to Miami Beach – 1930 </vt:lpstr>
      <vt:lpstr>Third Street – 1934 </vt:lpstr>
      <vt:lpstr>FDR Visits Miami - 1934 </vt:lpstr>
      <vt:lpstr>Used Car Lot - 1934</vt:lpstr>
      <vt:lpstr>Brickell Avenue – 1929 </vt:lpstr>
      <vt:lpstr>High-wire Act – 1928 </vt:lpstr>
      <vt:lpstr>Joe Powers – 1928 </vt:lpstr>
      <vt:lpstr>Biltmore Hotel – 1927 </vt:lpstr>
      <vt:lpstr>"Minarets" in Opa-Locka - 1926 </vt:lpstr>
      <vt:lpstr>Administration Building -1925 </vt:lpstr>
      <vt:lpstr>Miami Battle Creek Sanitarium – 1930 </vt:lpstr>
      <vt:lpstr>Adirondack-Florida School - 1931 </vt:lpstr>
      <vt:lpstr>Palm Garden – 1933 </vt:lpstr>
      <vt:lpstr>Roberts Grove – 1933 </vt:lpstr>
      <vt:lpstr>Hialeah Park - 1929 </vt:lpstr>
      <vt:lpstr>PowerPoint Presentation</vt:lpstr>
      <vt:lpstr>Boxing in Miami – 1927 </vt:lpstr>
      <vt:lpstr>Venetian Pool </vt:lpstr>
      <vt:lpstr>Father and Child - 1929 </vt:lpstr>
      <vt:lpstr>Mother and Children – 1929 </vt:lpstr>
      <vt:lpstr>Alligator Wrestler – 1929 </vt:lpstr>
      <vt:lpstr>“Caribbean Clipper" – 1931 </vt:lpstr>
      <vt:lpstr>Palm Fete Parade – 1928 </vt:lpstr>
      <vt:lpstr>"City of New York" – 1931 </vt:lpstr>
      <vt:lpstr>"Seth Parker" - 1934 </vt:lpstr>
      <vt:lpstr>Gunboat "Cuba" – 1934 </vt:lpstr>
      <vt:lpstr>Miami Skyline – 1934 </vt:lpstr>
      <vt:lpstr>Mr. Miami Beach</vt:lpstr>
      <vt:lpstr>Hotel Flamingo – 1923 </vt:lpstr>
      <vt:lpstr>Calisthenics at the Beach – 1924 </vt:lpstr>
      <vt:lpstr>Miami Beach – 1933 </vt:lpstr>
      <vt:lpstr>Roney Plaza – 1928 </vt:lpstr>
      <vt:lpstr>Easter Sunday – 1934 </vt:lpstr>
      <vt:lpstr>Fishing Early 20th Century</vt:lpstr>
      <vt:lpstr>Hammerhead Shark – 1923 </vt:lpstr>
      <vt:lpstr>Sailfish – 1928 </vt:lpstr>
      <vt:lpstr>Giant Manta Ray – 1929 </vt:lpstr>
      <vt:lpstr>Caught on the “Pal” </vt:lpstr>
      <vt:lpstr>Fishing Today - 2015</vt:lpstr>
      <vt:lpstr>The Keys</vt:lpstr>
      <vt:lpstr>Overseas Railroad – 1930 </vt:lpstr>
      <vt:lpstr>7 Mile Bridge – 1930 </vt:lpstr>
      <vt:lpstr>In the Keys – 1930 with Nellie Cross and Mr. and Mrs. Bosworth  </vt:lpstr>
      <vt:lpstr>Key West – 1930 </vt:lpstr>
      <vt:lpstr>Southern Most Point – 1932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Entering Florida</dc:title>
  <dc:creator>Leslie Siegel</dc:creator>
  <cp:lastModifiedBy>Leslie Siegel</cp:lastModifiedBy>
  <cp:revision>105</cp:revision>
  <dcterms:created xsi:type="dcterms:W3CDTF">2015-05-07T13:43:33Z</dcterms:created>
  <dcterms:modified xsi:type="dcterms:W3CDTF">2015-05-15T03:07:54Z</dcterms:modified>
</cp:coreProperties>
</file>